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4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937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43940"/>
            <a:ext cx="7415927" cy="3006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850"/>
              </a:lnSpc>
              <a:buNone/>
            </a:pPr>
            <a:r>
              <a:rPr lang="en-US" sz="6300" kern="0" spc="-126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Freelancing Application Using MERN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864037" y="4420314"/>
            <a:ext cx="7415927" cy="27653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primary aim of this project is to develop a web-based freelancing application using the MERN stack, a powerful combination of MongoDB, Express.js, React.js, Node.js. The goal is to create an efficient, user-friendly platform that streamlines the freelancing process, fosters collaboration, and enhances productivity for both freelancers and clients. The project will be undertaken by a team consisting of HEMAPRIYA.C, JOTHILAKSHMI.R, HARINI RAMESH, HARINI.G, each bringing their unique expertise to the table.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033" y="536138"/>
            <a:ext cx="4582716" cy="572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kern="0" spc="-72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Conclusion</a:t>
            </a:r>
            <a:endParaRPr lang="en-US" sz="36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8033" y="1401008"/>
            <a:ext cx="486847" cy="4868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68033" y="2082522"/>
            <a:ext cx="3918585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Connecting Freelancers and Businesses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168033" y="2485787"/>
            <a:ext cx="7780734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Developer's Hub provides a dedicated platform for freelancers and businesses to connect, fostering collaboration and opportunity.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8033" y="3693200"/>
            <a:ext cx="486847" cy="4868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68033" y="4374713"/>
            <a:ext cx="2985135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Empowering New Freelancers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168033" y="4777978"/>
            <a:ext cx="7780734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platform aims to simplify entry into the freelancing world, providing resources and opportunities for career growth.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8033" y="5985391"/>
            <a:ext cx="486847" cy="4868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68033" y="6666905"/>
            <a:ext cx="2377797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Leveraging MERN Stack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168033" y="7070169"/>
            <a:ext cx="7780734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MERN stack's flexibility and scalability enable a robust and dynamic application that can adapt to the evolving needs of the freelancing community.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1011219"/>
            <a:ext cx="5809059" cy="1520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b="1" dirty="0"/>
              <a:t>INTRODUCTION</a:t>
            </a:r>
          </a:p>
        </p:txBody>
      </p:sp>
      <p:sp>
        <p:nvSpPr>
          <p:cNvPr id="3" name="Text 1"/>
          <p:cNvSpPr/>
          <p:nvPr/>
        </p:nvSpPr>
        <p:spPr>
          <a:xfrm>
            <a:off x="968693" y="2531865"/>
            <a:ext cx="3485436" cy="1052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00"/>
              </a:lnSpc>
              <a:buNone/>
            </a:pPr>
            <a:r>
              <a:rPr lang="en-US" sz="2700" b="1" kern="0" spc="-55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Objectives</a:t>
            </a:r>
            <a:endParaRPr lang="en-US" sz="2700" b="1" dirty="0"/>
          </a:p>
        </p:txBody>
      </p:sp>
      <p:sp>
        <p:nvSpPr>
          <p:cNvPr id="4" name="Text 2"/>
          <p:cNvSpPr/>
          <p:nvPr/>
        </p:nvSpPr>
        <p:spPr>
          <a:xfrm>
            <a:off x="968693" y="3148965"/>
            <a:ext cx="6045279" cy="4671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kern="0" spc="-39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This project aims to build </a:t>
            </a:r>
            <a:r>
              <a:rPr lang="en-US" sz="2400" b="1" kern="0" spc="-39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Developer’s Hub</a:t>
            </a:r>
            <a:r>
              <a:rPr lang="en-US" sz="2400" kern="0" spc="-39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, a freelancing platform using the MERN stack. It connects freelancers and businesses, offering features like job search, messaging, secure login, and real-time performance. The platform addresses freelancing challenges and integrates payment and review systems for trust and scalability</a:t>
            </a:r>
            <a:r>
              <a:rPr lang="en-US" sz="1900" kern="0" spc="-39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810" y="2531865"/>
            <a:ext cx="3485436" cy="1052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400"/>
              </a:lnSpc>
              <a:buNone/>
            </a:pPr>
            <a:r>
              <a:rPr lang="en-US" sz="2700" b="1" kern="0" spc="-55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Team Members</a:t>
            </a:r>
            <a:endParaRPr lang="en-US" sz="2700" b="1" dirty="0"/>
          </a:p>
        </p:txBody>
      </p:sp>
      <p:sp>
        <p:nvSpPr>
          <p:cNvPr id="6" name="Text 4"/>
          <p:cNvSpPr/>
          <p:nvPr/>
        </p:nvSpPr>
        <p:spPr>
          <a:xfrm>
            <a:off x="7623810" y="3227294"/>
            <a:ext cx="6045279" cy="3238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kern="0" spc="-39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The project team comprises the following individuals with diverse expertise: </a:t>
            </a:r>
          </a:p>
          <a:p>
            <a:pPr marL="0" indent="0">
              <a:lnSpc>
                <a:spcPts val="3100"/>
              </a:lnSpc>
              <a:buNone/>
            </a:pPr>
            <a:endParaRPr lang="en-US" sz="2400" kern="0" spc="-39" dirty="0">
              <a:solidFill>
                <a:srgbClr val="272525"/>
              </a:solidFill>
              <a:ea typeface="Source Sans Pro" pitchFamily="34" charset="-122"/>
              <a:cs typeface="Source Sans Pro" pitchFamily="34" charset="-120"/>
            </a:endParaRPr>
          </a:p>
          <a:p>
            <a:pPr marL="0" indent="0">
              <a:lnSpc>
                <a:spcPts val="3100"/>
              </a:lnSpc>
              <a:buNone/>
            </a:pPr>
            <a:r>
              <a:rPr lang="en-US" sz="2400" kern="0" spc="-39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 HEMAPRIYA.C : Full Stack Developer   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400" kern="0" spc="-39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 JOTHILAKSHMI.R : Frontend Developer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400" kern="0" spc="-39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 HARINI RAMESH : Backend Developer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400" kern="0" spc="-39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 HARINI.G : DevOps Engineer</a:t>
            </a:r>
            <a:r>
              <a:rPr lang="en-US" sz="1900" kern="0" spc="-39" dirty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676275"/>
            <a:ext cx="6247209" cy="706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MERN Stack Architecture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968693" y="1864042"/>
            <a:ext cx="6226254" cy="2916674"/>
          </a:xfrm>
          <a:prstGeom prst="roundRect">
            <a:avLst>
              <a:gd name="adj" fmla="val 346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216700" y="2112050"/>
            <a:ext cx="2828568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MongoDB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216700" y="2609850"/>
            <a:ext cx="5730240" cy="1922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NoSQL document database storing data in flexible JSON-like documents. This allows for schema-less design and easier scaling. It's ideal for handling large amounts of unstructured or semi-structured data, making it a good choice for user profiles and project details.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7435334" y="1864042"/>
            <a:ext cx="6226254" cy="2916674"/>
          </a:xfrm>
          <a:prstGeom prst="roundRect">
            <a:avLst>
              <a:gd name="adj" fmla="val 3462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83341" y="2112050"/>
            <a:ext cx="2828568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Express.js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83341" y="2609850"/>
            <a:ext cx="5730240" cy="1538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back-end web application framework for Node.js. It simplifies the process of building APIs and handling HTTP requests and responses, providing a robust foundation for server-side logic.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968693" y="5021104"/>
            <a:ext cx="6226254" cy="2532102"/>
          </a:xfrm>
          <a:prstGeom prst="roundRect">
            <a:avLst>
              <a:gd name="adj" fmla="val 398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216700" y="5269111"/>
            <a:ext cx="2828568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React.js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216700" y="5766911"/>
            <a:ext cx="5730240" cy="1538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front-end JavaScript library for building user interfaces. Its component-based architecture promotes reusability and maintainability, leading to a dynamic and responsive user experience.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7435334" y="5021104"/>
            <a:ext cx="6226254" cy="2532102"/>
          </a:xfrm>
          <a:prstGeom prst="roundRect">
            <a:avLst>
              <a:gd name="adj" fmla="val 398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83341" y="5269111"/>
            <a:ext cx="2828568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Node.js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83341" y="5766911"/>
            <a:ext cx="5730240" cy="1538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JavaScript runtime environment allowing server-side execution of JavaScript code. Its asynchronous, event-driven nature makes it efficient for handling real-time applications and managing multiple concurrent users.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1648" y="630436"/>
            <a:ext cx="5389840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kern="0" spc="-85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MongoDB Deep Dive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801648" y="1905238"/>
            <a:ext cx="515302" cy="515303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8456" y="2001203"/>
            <a:ext cx="161687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kern="0" spc="-5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545908" y="1905238"/>
            <a:ext cx="2694861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Document Database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545908" y="2379345"/>
            <a:ext cx="6796445" cy="1099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is stored in BSON (Binary JSON), offering flexibility and efficiency. This schema-less approach allows for easy adaptation to evolving data structures.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801648" y="3965377"/>
            <a:ext cx="515302" cy="515303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78456" y="4061341"/>
            <a:ext cx="161687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kern="0" spc="-5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1545908" y="3965377"/>
            <a:ext cx="3308985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Scalability and Performance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545908" y="4439483"/>
            <a:ext cx="6796445" cy="1099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MongoDB excels at handling large datasets and high traffic loads through sharding and replication. This ensures the application remains responsive even under heavy usage.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01648" y="6025515"/>
            <a:ext cx="515302" cy="515303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8456" y="6121479"/>
            <a:ext cx="161687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kern="0" spc="-51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545908" y="6025515"/>
            <a:ext cx="2704981" cy="336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kern="0" spc="-42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Querying and Indexing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545908" y="6499622"/>
            <a:ext cx="6796445" cy="1099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kern="0" spc="-3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Powerful querying capabilities and indexing options allow for efficient data retrieval. This is crucial for features like searching for freelancers with specific skills or finding relevant projects.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1857970"/>
            <a:ext cx="6857286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kern="0" spc="-91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React.js in Developer's Hub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3201114"/>
            <a:ext cx="3828931" cy="7262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Component-Based Architecture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4174212"/>
            <a:ext cx="382893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Reusable components create a modular and maintainable codebase. This streamlines development and allows for consistent UI elements across the application.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07462" y="3201114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JSX and Virtual DOM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5407462" y="3811072"/>
            <a:ext cx="382893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JSX simplifies HTML integration within JavaScript, and the virtual DOM optimizes updates for improved performance and a smoother user experience.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46231" y="3201114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kern="0" spc="-46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Rich Ecosystem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9846231" y="3811072"/>
            <a:ext cx="3830360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vast library of third-party components and tools enhances development speed and functionality. This allows developers to leverage existing solutions for common tasks.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230" y="933688"/>
            <a:ext cx="6782991" cy="619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kern="0" spc="-78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Node.js and Express.js Backend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4230" y="1869877"/>
            <a:ext cx="1054060" cy="18697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94521" y="2080617"/>
            <a:ext cx="248031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API Endpoints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594521" y="2516981"/>
            <a:ext cx="6298049" cy="1011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Express.js facilitates the creation of RESTful APIs for communication between the front-end and back-end. This allows for seamless data exchange and interaction with the database.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4230" y="3739634"/>
            <a:ext cx="1054060" cy="16865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94521" y="3950375"/>
            <a:ext cx="248031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Middleware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594521" y="4386739"/>
            <a:ext cx="6298049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Middleware functions handle tasks like authentication, authorization, and logging. This adds layers of security and functionality to the application.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4230" y="5426154"/>
            <a:ext cx="1054060" cy="186975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94521" y="5636895"/>
            <a:ext cx="248031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kern="0" spc="-39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Routing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594521" y="6073259"/>
            <a:ext cx="6298049" cy="1011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Express.js defines routes for different URL endpoints, mapping them to specific controller functions. This ensures efficient handling of user requests and navigation within the application.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665917"/>
            <a:ext cx="11177230" cy="712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kern="0" spc="-9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Developer's Hub Implementation: Client-Side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93" y="1862495"/>
            <a:ext cx="6164818" cy="381011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8693" y="5975271"/>
            <a:ext cx="2849047" cy="356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8693" y="6476643"/>
            <a:ext cx="6164818" cy="1162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React.js components create a dynamic and responsive user experience, with intuitive navigation and clear presentation of information.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6770" y="1862495"/>
            <a:ext cx="6164818" cy="38101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96770" y="5975271"/>
            <a:ext cx="2849047" cy="356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kern="0" spc="-45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Project Discovery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96770" y="6476643"/>
            <a:ext cx="6164818" cy="1162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Users can easily browse and filter projects based on their skills and interests. A robust search function allows for quick and efficient project discovery.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990" y="589121"/>
            <a:ext cx="7708821" cy="12061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kern="0" spc="-76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Developer's Hub Implementation: Server-Side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500098" y="2102763"/>
            <a:ext cx="22860" cy="5537716"/>
          </a:xfrm>
          <a:prstGeom prst="roundRect">
            <a:avLst>
              <a:gd name="adj" fmla="val 376747"/>
            </a:avLst>
          </a:prstGeom>
          <a:solidFill>
            <a:srgbClr val="D6BADD"/>
          </a:solidFill>
          <a:ln/>
        </p:spPr>
      </p:sp>
      <p:sp>
        <p:nvSpPr>
          <p:cNvPr id="5" name="Shape 2"/>
          <p:cNvSpPr/>
          <p:nvPr/>
        </p:nvSpPr>
        <p:spPr>
          <a:xfrm>
            <a:off x="6719352" y="2552581"/>
            <a:ext cx="717590" cy="22860"/>
          </a:xfrm>
          <a:prstGeom prst="roundRect">
            <a:avLst>
              <a:gd name="adj" fmla="val 376747"/>
            </a:avLst>
          </a:prstGeom>
          <a:solidFill>
            <a:srgbClr val="D6BADD"/>
          </a:solidFill>
          <a:ln/>
        </p:spPr>
      </p:sp>
      <p:sp>
        <p:nvSpPr>
          <p:cNvPr id="6" name="Shape 3"/>
          <p:cNvSpPr/>
          <p:nvPr/>
        </p:nvSpPr>
        <p:spPr>
          <a:xfrm>
            <a:off x="6280845" y="2333387"/>
            <a:ext cx="461367" cy="461367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39079" y="2419350"/>
            <a:ext cx="144780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639288" y="2307788"/>
            <a:ext cx="2412444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Database Interaction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7639288" y="2732246"/>
            <a:ext cx="6273522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Mongoose handles database operations, ensuring secure and efficient data storage and retrieval. This allows for seamless synchronization between the application and the database.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19352" y="4576167"/>
            <a:ext cx="717590" cy="22860"/>
          </a:xfrm>
          <a:prstGeom prst="roundRect">
            <a:avLst>
              <a:gd name="adj" fmla="val 376747"/>
            </a:avLst>
          </a:prstGeom>
          <a:solidFill>
            <a:srgbClr val="D6BADD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845" y="4356973"/>
            <a:ext cx="461367" cy="461367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39079" y="4442936"/>
            <a:ext cx="144780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7639288" y="4331375"/>
            <a:ext cx="2412444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API Routes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7639288" y="4755833"/>
            <a:ext cx="6273522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Express.js defines API endpoints for handling user requests and data exchange between the client and server. This creates a well-defined interface for communication.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19352" y="6599753"/>
            <a:ext cx="717590" cy="22860"/>
          </a:xfrm>
          <a:prstGeom prst="roundRect">
            <a:avLst>
              <a:gd name="adj" fmla="val 376747"/>
            </a:avLst>
          </a:prstGeom>
          <a:solidFill>
            <a:srgbClr val="D6BADD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845" y="6380559"/>
            <a:ext cx="461367" cy="461367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39079" y="6466522"/>
            <a:ext cx="144780" cy="289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kern="0" spc="-46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639288" y="6354961"/>
            <a:ext cx="2929295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Authentication and Security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7639288" y="6779419"/>
            <a:ext cx="6273522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JSON Web Tokens (JWT) provide secure authentication and authorization, protecting user data and ensuring the integrity of the platform.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545788"/>
            <a:ext cx="6321862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kern="0" spc="-91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Challenges and Solutions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6350437" y="2642116"/>
            <a:ext cx="7415927" cy="4041696"/>
          </a:xfrm>
          <a:prstGeom prst="roundRect">
            <a:avLst>
              <a:gd name="adj" fmla="val 2566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677" y="2657356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2493" y="2813090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Challenge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0309027" y="2813090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Solution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65677" y="3363873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612493" y="3519607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React.js complexity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0309027" y="3519607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Component-based architecture and clear coding conventions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6365677" y="4465439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612493" y="4621173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Node.js scalability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10309027" y="4621173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Modular code and efficient resource management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6365677" y="5567005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612493" y="5722739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MongoDB mobile limitations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0309027" y="5722739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3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Optimized data synchronization strategies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876</Words>
  <Application>Microsoft Office PowerPoint</Application>
  <PresentationFormat>Custom</PresentationFormat>
  <Paragraphs>86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Source Sans Pro</vt:lpstr>
      <vt:lpstr>Source Serif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Praveen G</cp:lastModifiedBy>
  <cp:revision>2</cp:revision>
  <dcterms:created xsi:type="dcterms:W3CDTF">2024-10-20T08:06:17Z</dcterms:created>
  <dcterms:modified xsi:type="dcterms:W3CDTF">2024-10-20T08:13:17Z</dcterms:modified>
</cp:coreProperties>
</file>